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936" y="-10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AU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Click to edit the outline text format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Second Outline Level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Third Outline Level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Fourth Outline Level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Fifth Outline Level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Sixth Outline Level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AU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erif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AU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erif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812EA2DD-9276-46E2-BC5D-BB013BBE1A6B}" type="slidenum">
              <a:rPr lang="en-AU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erif"/>
              </a:rPr>
              <a:t>‹#›</a:t>
            </a:fld>
            <a:endParaRPr lang="en-AU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erif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>
            <a:alphaModFix/>
          </a:blip>
          <a:srcRect t="9148" b="5903"/>
          <a:stretch/>
        </p:blipFill>
        <p:spPr>
          <a:xfrm rot="19591200">
            <a:off x="5351760" y="1904040"/>
            <a:ext cx="5829120" cy="640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CustomShape 1"/>
          <p:cNvSpPr/>
          <p:nvPr/>
        </p:nvSpPr>
        <p:spPr>
          <a:xfrm>
            <a:off x="-288000" y="6480000"/>
            <a:ext cx="10728000" cy="1368000"/>
          </a:xfrm>
          <a:prstGeom prst="rect">
            <a:avLst/>
          </a:prstGeom>
          <a:solidFill>
            <a:srgbClr val="000000"/>
          </a:solidFill>
          <a:ln w="38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" name="Picture 40"/>
          <p:cNvPicPr/>
          <p:nvPr/>
        </p:nvPicPr>
        <p:blipFill>
          <a:blip r:embed="rId3"/>
          <a:stretch/>
        </p:blipFill>
        <p:spPr>
          <a:xfrm>
            <a:off x="37080" y="6555960"/>
            <a:ext cx="10079640" cy="970200"/>
          </a:xfrm>
          <a:prstGeom prst="rect">
            <a:avLst/>
          </a:prstGeom>
          <a:ln w="38160">
            <a:noFill/>
          </a:ln>
        </p:spPr>
      </p:pic>
      <p:sp>
        <p:nvSpPr>
          <p:cNvPr id="42" name="TextShape 2"/>
          <p:cNvSpPr txBox="1"/>
          <p:nvPr/>
        </p:nvSpPr>
        <p:spPr>
          <a:xfrm>
            <a:off x="360000" y="355680"/>
            <a:ext cx="6048000" cy="331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Attacking the
</a:t>
            </a:r>
            <a:r>
              <a:rPr lang="en-AU" sz="4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Pulsar</a:t>
            </a:r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
</a:t>
            </a:r>
            <a:r>
              <a:rPr lang="en-AU" sz="4400" b="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Emission Mechanism Problem</a:t>
            </a:r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
</a:t>
            </a:r>
            <a:r>
              <a:rPr lang="en-A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with the</a:t>
            </a:r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
</a:t>
            </a:r>
            <a:r>
              <a:rPr lang="en-AU" sz="6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MWA</a:t>
            </a:r>
            <a:endParaRPr lang="en-AU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43" name="TextShape 3"/>
          <p:cNvSpPr txBox="1"/>
          <p:nvPr/>
        </p:nvSpPr>
        <p:spPr>
          <a:xfrm>
            <a:off x="504000" y="4860000"/>
            <a:ext cx="3626640" cy="1360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Sam McSweeney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  <a:p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Ramesh Bhat</a:t>
            </a:r>
          </a:p>
          <a:p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Steven Tremblay</a:t>
            </a:r>
          </a:p>
          <a:p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Avinash Deshpande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154440" y="1466280"/>
            <a:ext cx="5902560" cy="5533920"/>
          </a:xfrm>
          <a:prstGeom prst="rect">
            <a:avLst/>
          </a:prstGeom>
          <a:ln>
            <a:noFill/>
          </a:ln>
        </p:spPr>
      </p:pic>
      <p:sp>
        <p:nvSpPr>
          <p:cNvPr id="83" name="Line 1"/>
          <p:cNvSpPr/>
          <p:nvPr/>
        </p:nvSpPr>
        <p:spPr>
          <a:xfrm>
            <a:off x="5337000" y="1610280"/>
            <a:ext cx="0" cy="1512000"/>
          </a:xfrm>
          <a:prstGeom prst="line">
            <a:avLst/>
          </a:prstGeom>
          <a:ln w="29160">
            <a:solidFill>
              <a:srgbClr val="0066FF"/>
            </a:solidFill>
            <a:round/>
            <a:headEnd type="triangle" w="med" len="med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Line 2"/>
          <p:cNvSpPr/>
          <p:nvPr/>
        </p:nvSpPr>
        <p:spPr>
          <a:xfrm flipH="1">
            <a:off x="5340600" y="3162240"/>
            <a:ext cx="360" cy="1800000"/>
          </a:xfrm>
          <a:prstGeom prst="line">
            <a:avLst/>
          </a:prstGeom>
          <a:ln w="29160">
            <a:solidFill>
              <a:srgbClr val="00CC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TextShape 3"/>
          <p:cNvSpPr txBox="1"/>
          <p:nvPr/>
        </p:nvSpPr>
        <p:spPr>
          <a:xfrm>
            <a:off x="6912000" y="3456000"/>
            <a:ext cx="1503000" cy="155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AU" sz="2400" b="0" strike="noStrike" spc="-1">
                <a:solidFill>
                  <a:srgbClr val="00CC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Rotation changes gradually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86" name="Line 4"/>
          <p:cNvSpPr/>
          <p:nvPr/>
        </p:nvSpPr>
        <p:spPr>
          <a:xfrm>
            <a:off x="5340600" y="6006240"/>
            <a:ext cx="0" cy="828000"/>
          </a:xfrm>
          <a:prstGeom prst="line">
            <a:avLst/>
          </a:prstGeom>
          <a:ln w="29160">
            <a:solidFill>
              <a:srgbClr val="00CC00"/>
            </a:solidFill>
            <a:round/>
            <a:headEnd type="oval" w="lg" len="sm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TextShape 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PSR J0034-0721</a:t>
            </a:r>
          </a:p>
        </p:txBody>
      </p:sp>
      <p:sp>
        <p:nvSpPr>
          <p:cNvPr id="88" name="Line 6"/>
          <p:cNvSpPr/>
          <p:nvPr/>
        </p:nvSpPr>
        <p:spPr>
          <a:xfrm>
            <a:off x="2088000" y="4680000"/>
            <a:ext cx="720000" cy="28800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Line 7"/>
          <p:cNvSpPr/>
          <p:nvPr/>
        </p:nvSpPr>
        <p:spPr>
          <a:xfrm>
            <a:off x="2088000" y="4464000"/>
            <a:ext cx="1512000" cy="50400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Line 8"/>
          <p:cNvSpPr/>
          <p:nvPr/>
        </p:nvSpPr>
        <p:spPr>
          <a:xfrm>
            <a:off x="2088000" y="4248000"/>
            <a:ext cx="1944000" cy="57600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Line 9"/>
          <p:cNvSpPr/>
          <p:nvPr/>
        </p:nvSpPr>
        <p:spPr>
          <a:xfrm>
            <a:off x="2088000" y="3996000"/>
            <a:ext cx="1931760" cy="54792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Line 10"/>
          <p:cNvSpPr/>
          <p:nvPr/>
        </p:nvSpPr>
        <p:spPr>
          <a:xfrm>
            <a:off x="2088000" y="3780000"/>
            <a:ext cx="1960200" cy="52452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/>
          <a:lstStyle/>
          <a:p>
            <a:pPr algn="ctr"/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               </a:t>
            </a:r>
          </a:p>
        </p:txBody>
      </p:sp>
      <p:sp>
        <p:nvSpPr>
          <p:cNvPr id="93" name="Line 11"/>
          <p:cNvSpPr/>
          <p:nvPr/>
        </p:nvSpPr>
        <p:spPr>
          <a:xfrm>
            <a:off x="2088360" y="3573360"/>
            <a:ext cx="1948680" cy="49860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/>
          <a:lstStyle/>
          <a:p>
            <a:pPr algn="ctr"/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               </a:t>
            </a:r>
          </a:p>
        </p:txBody>
      </p:sp>
      <p:sp>
        <p:nvSpPr>
          <p:cNvPr id="94" name="Line 12"/>
          <p:cNvSpPr/>
          <p:nvPr/>
        </p:nvSpPr>
        <p:spPr>
          <a:xfrm>
            <a:off x="2088720" y="3357720"/>
            <a:ext cx="2053080" cy="47844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/>
          <a:lstStyle/>
          <a:p>
            <a:pPr algn="ctr"/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               </a:t>
            </a:r>
          </a:p>
        </p:txBody>
      </p:sp>
      <p:sp>
        <p:nvSpPr>
          <p:cNvPr id="95" name="Line 13"/>
          <p:cNvSpPr/>
          <p:nvPr/>
        </p:nvSpPr>
        <p:spPr>
          <a:xfrm>
            <a:off x="2089080" y="3169440"/>
            <a:ext cx="2026800" cy="46584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/>
          <a:lstStyle/>
          <a:p>
            <a:pPr algn="ctr"/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               </a:t>
            </a:r>
          </a:p>
        </p:txBody>
      </p:sp>
      <p:sp>
        <p:nvSpPr>
          <p:cNvPr id="96" name="Line 14"/>
          <p:cNvSpPr/>
          <p:nvPr/>
        </p:nvSpPr>
        <p:spPr>
          <a:xfrm>
            <a:off x="3061080" y="3169440"/>
            <a:ext cx="1028520" cy="264600"/>
          </a:xfrm>
          <a:prstGeom prst="line">
            <a:avLst/>
          </a:prstGeom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/>
          <a:lstStyle/>
          <a:p>
            <a:pPr algn="ctr"/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               </a:t>
            </a:r>
          </a:p>
        </p:txBody>
      </p:sp>
      <p:sp>
        <p:nvSpPr>
          <p:cNvPr id="97" name="Line 15"/>
          <p:cNvSpPr/>
          <p:nvPr/>
        </p:nvSpPr>
        <p:spPr>
          <a:xfrm flipH="1">
            <a:off x="6564960" y="3162240"/>
            <a:ext cx="360" cy="1800000"/>
          </a:xfrm>
          <a:prstGeom prst="line">
            <a:avLst/>
          </a:prstGeom>
          <a:ln w="29160">
            <a:solidFill>
              <a:srgbClr val="00CC00"/>
            </a:solidFill>
            <a:round/>
            <a:headEnd type="triangle" w="med" len="med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" y="966600"/>
            <a:ext cx="10078720" cy="566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pole-radiation-tempera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563"/>
            <a:ext cx="10080625" cy="567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/>
          <a:stretch/>
        </p:blipFill>
        <p:spPr>
          <a:xfrm>
            <a:off x="37080" y="96660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350640" y="3388320"/>
            <a:ext cx="2453040" cy="44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Plasma Models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4062960" y="4104000"/>
            <a:ext cx="2676960" cy="44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Beam Geometry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02" name="TextShape 3"/>
          <p:cNvSpPr txBox="1"/>
          <p:nvPr/>
        </p:nvSpPr>
        <p:spPr>
          <a:xfrm>
            <a:off x="6906960" y="5746680"/>
            <a:ext cx="3099240" cy="44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Observed Emission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80" y="21240"/>
            <a:ext cx="755964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/>
          <a:stretch/>
        </p:blipFill>
        <p:spPr>
          <a:xfrm>
            <a:off x="4814640" y="982080"/>
            <a:ext cx="4761360" cy="5713920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3"/>
          <a:stretch/>
        </p:blipFill>
        <p:spPr>
          <a:xfrm>
            <a:off x="720000" y="1466640"/>
            <a:ext cx="837360" cy="837360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4"/>
          <a:stretch/>
        </p:blipFill>
        <p:spPr>
          <a:xfrm>
            <a:off x="684000" y="3348000"/>
            <a:ext cx="837360" cy="83736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/>
        </p:blipFill>
        <p:spPr>
          <a:xfrm>
            <a:off x="746640" y="5220000"/>
            <a:ext cx="837360" cy="837360"/>
          </a:xfrm>
          <a:prstGeom prst="rect">
            <a:avLst/>
          </a:prstGeom>
          <a:ln>
            <a:noFill/>
          </a:ln>
        </p:spPr>
      </p:pic>
      <p:sp>
        <p:nvSpPr>
          <p:cNvPr id="108" name="TextShape 1"/>
          <p:cNvSpPr txBox="1"/>
          <p:nvPr/>
        </p:nvSpPr>
        <p:spPr>
          <a:xfrm>
            <a:off x="2232000" y="1584000"/>
            <a:ext cx="1729080" cy="503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185 MHz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2016360" y="3492000"/>
            <a:ext cx="2026440" cy="503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~600 MHz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10" name="TextShape 3"/>
          <p:cNvSpPr txBox="1"/>
          <p:nvPr/>
        </p:nvSpPr>
        <p:spPr>
          <a:xfrm>
            <a:off x="1908720" y="5400000"/>
            <a:ext cx="2251800" cy="503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~1400 MHz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2376000" y="3096000"/>
            <a:ext cx="2664000" cy="106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Thanks</a:t>
            </a:r>
          </a:p>
        </p:txBody>
      </p:sp>
      <p:pic>
        <p:nvPicPr>
          <p:cNvPr id="112" name="Picture 1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00" y="3034440"/>
            <a:ext cx="2285440" cy="128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Full Polarization</a:t>
            </a:r>
          </a:p>
        </p:txBody>
      </p:sp>
      <p:pic>
        <p:nvPicPr>
          <p:cNvPr id="114" name="Picture 113"/>
          <p:cNvPicPr/>
          <p:nvPr/>
        </p:nvPicPr>
        <p:blipFill>
          <a:blip r:embed="rId2"/>
          <a:srcRect l="6552" t="13191" r="12317" b="7756"/>
          <a:stretch/>
        </p:blipFill>
        <p:spPr>
          <a:xfrm>
            <a:off x="1944360" y="1800000"/>
            <a:ext cx="6119640" cy="460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5" name="TextShape 2"/>
          <p:cNvSpPr txBox="1"/>
          <p:nvPr/>
        </p:nvSpPr>
        <p:spPr>
          <a:xfrm>
            <a:off x="5220000" y="6444000"/>
            <a:ext cx="2861280" cy="355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Credit: Charlotte Sobey</a:t>
            </a:r>
          </a:p>
        </p:txBody>
      </p:sp>
      <p:sp>
        <p:nvSpPr>
          <p:cNvPr id="116" name="Line 3"/>
          <p:cNvSpPr/>
          <p:nvPr/>
        </p:nvSpPr>
        <p:spPr>
          <a:xfrm>
            <a:off x="7056000" y="3744000"/>
            <a:ext cx="432000" cy="0"/>
          </a:xfrm>
          <a:prstGeom prst="line">
            <a:avLst/>
          </a:prstGeom>
          <a:ln w="126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TextShape 4"/>
          <p:cNvSpPr txBox="1"/>
          <p:nvPr/>
        </p:nvSpPr>
        <p:spPr>
          <a:xfrm>
            <a:off x="5940000" y="3600000"/>
            <a:ext cx="115776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erif"/>
              </a:rPr>
              <a:t>Linear pol.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18" name="Line 5"/>
          <p:cNvSpPr/>
          <p:nvPr/>
        </p:nvSpPr>
        <p:spPr>
          <a:xfrm>
            <a:off x="7059240" y="4068360"/>
            <a:ext cx="432000" cy="0"/>
          </a:xfrm>
          <a:prstGeom prst="line">
            <a:avLst/>
          </a:prstGeom>
          <a:ln w="126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TextShape 6"/>
          <p:cNvSpPr txBox="1"/>
          <p:nvPr/>
        </p:nvSpPr>
        <p:spPr>
          <a:xfrm>
            <a:off x="5799240" y="3924360"/>
            <a:ext cx="131292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erif"/>
              </a:rPr>
              <a:t>Circular pol.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GI.030.HD.PULSAR_WAVES.PRE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563"/>
            <a:ext cx="10080625" cy="567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37080" y="96660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350640" y="3388320"/>
            <a:ext cx="2453040" cy="44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Plasma Models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4062960" y="4104000"/>
            <a:ext cx="2676960" cy="44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Beam Geometry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47" name="TextShape 3"/>
          <p:cNvSpPr txBox="1"/>
          <p:nvPr/>
        </p:nvSpPr>
        <p:spPr>
          <a:xfrm>
            <a:off x="6906960" y="5746680"/>
            <a:ext cx="3099240" cy="44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Observed Emission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/>
          <p:nvPr/>
        </p:nvPicPr>
        <p:blipFill>
          <a:blip r:embed="rId2"/>
          <a:stretch/>
        </p:blipFill>
        <p:spPr>
          <a:xfrm>
            <a:off x="550465" y="2968135"/>
            <a:ext cx="2351880" cy="3528000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0" y="730440"/>
            <a:ext cx="2285440" cy="1285560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00" y="720000"/>
            <a:ext cx="2285440" cy="128556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00" y="730440"/>
            <a:ext cx="2285440" cy="1285560"/>
          </a:xfrm>
          <a:prstGeom prst="rect">
            <a:avLst/>
          </a:prstGeom>
          <a:ln>
            <a:noFill/>
          </a:ln>
        </p:spPr>
      </p:pic>
      <p:sp>
        <p:nvSpPr>
          <p:cNvPr id="52" name="Line 1"/>
          <p:cNvSpPr/>
          <p:nvPr/>
        </p:nvSpPr>
        <p:spPr>
          <a:xfrm flipV="1">
            <a:off x="3581305" y="3256135"/>
            <a:ext cx="0" cy="2880000"/>
          </a:xfrm>
          <a:prstGeom prst="line">
            <a:avLst/>
          </a:prstGeom>
          <a:ln w="381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TextShape 2"/>
          <p:cNvSpPr txBox="1"/>
          <p:nvPr/>
        </p:nvSpPr>
        <p:spPr>
          <a:xfrm rot="16200000">
            <a:off x="2857345" y="4476175"/>
            <a:ext cx="968760" cy="447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Time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54" name="Line 3"/>
          <p:cNvSpPr/>
          <p:nvPr/>
        </p:nvSpPr>
        <p:spPr>
          <a:xfrm flipV="1">
            <a:off x="6898705" y="3265855"/>
            <a:ext cx="0" cy="2880000"/>
          </a:xfrm>
          <a:prstGeom prst="line">
            <a:avLst/>
          </a:prstGeom>
          <a:ln w="381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TextShape 4"/>
          <p:cNvSpPr txBox="1"/>
          <p:nvPr/>
        </p:nvSpPr>
        <p:spPr>
          <a:xfrm rot="16200000">
            <a:off x="6174745" y="4485895"/>
            <a:ext cx="968760" cy="447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Time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56" name="Line 5"/>
          <p:cNvSpPr/>
          <p:nvPr/>
        </p:nvSpPr>
        <p:spPr>
          <a:xfrm>
            <a:off x="543625" y="6983995"/>
            <a:ext cx="2376000" cy="0"/>
          </a:xfrm>
          <a:prstGeom prst="line">
            <a:avLst/>
          </a:prstGeom>
          <a:ln>
            <a:solidFill>
              <a:srgbClr val="FFFFFF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TextShape 6"/>
          <p:cNvSpPr txBox="1"/>
          <p:nvPr/>
        </p:nvSpPr>
        <p:spPr>
          <a:xfrm>
            <a:off x="670345" y="6532135"/>
            <a:ext cx="21297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1 pulsar rotation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pic>
        <p:nvPicPr>
          <p:cNvPr id="58" name="Picture 57"/>
          <p:cNvPicPr/>
          <p:nvPr/>
        </p:nvPicPr>
        <p:blipFill>
          <a:blip r:embed="rId6"/>
          <a:stretch/>
        </p:blipFill>
        <p:spPr>
          <a:xfrm>
            <a:off x="3898825" y="2968135"/>
            <a:ext cx="2351880" cy="3528000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7"/>
          <a:stretch/>
        </p:blipFill>
        <p:spPr>
          <a:xfrm>
            <a:off x="7211185" y="2968135"/>
            <a:ext cx="2351880" cy="3528000"/>
          </a:xfrm>
          <a:prstGeom prst="rect">
            <a:avLst/>
          </a:prstGeom>
          <a:ln>
            <a:noFill/>
          </a:ln>
        </p:spPr>
      </p:pic>
      <p:sp>
        <p:nvSpPr>
          <p:cNvPr id="60" name="TextShape 7"/>
          <p:cNvSpPr txBox="1"/>
          <p:nvPr/>
        </p:nvSpPr>
        <p:spPr>
          <a:xfrm>
            <a:off x="873360" y="2124000"/>
            <a:ext cx="176112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“Lighthouse”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  <a:p>
            <a:pPr algn="ctr"/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Simulation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61" name="TextShape 8"/>
          <p:cNvSpPr txBox="1"/>
          <p:nvPr/>
        </p:nvSpPr>
        <p:spPr>
          <a:xfrm>
            <a:off x="4320360" y="2124000"/>
            <a:ext cx="151596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“Carousel”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  <a:p>
            <a:pPr algn="ctr"/>
            <a:r>
              <a:rPr lang="en-A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Simulation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62" name="TextShape 9"/>
          <p:cNvSpPr txBox="1"/>
          <p:nvPr/>
        </p:nvSpPr>
        <p:spPr>
          <a:xfrm>
            <a:off x="7045855" y="2124000"/>
            <a:ext cx="2676333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AU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Real data</a:t>
            </a:r>
            <a:endParaRPr lang="en-AU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  <a:p>
            <a:pPr algn="ctr"/>
            <a:r>
              <a:rPr lang="en-AU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(PSR J0034-0721)</a:t>
            </a:r>
            <a:endParaRPr lang="en-AU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" y="966600"/>
            <a:ext cx="10078720" cy="566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pole-radiation-3stag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563"/>
            <a:ext cx="10080625" cy="567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/>
          <a:srcRect l="26583" t="9897" r="1218" b="28964"/>
          <a:stretch/>
        </p:blipFill>
        <p:spPr>
          <a:xfrm rot="549600">
            <a:off x="1952837" y="4102808"/>
            <a:ext cx="4478070" cy="1910886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pic>
        <p:nvPicPr>
          <p:cNvPr id="10" name="Picture 9"/>
          <p:cNvPicPr/>
          <p:nvPr/>
        </p:nvPicPr>
        <p:blipFill rotWithShape="1">
          <a:blip r:embed="rId2"/>
          <a:srcRect l="26583" t="9897" r="1218" b="28964"/>
          <a:stretch/>
        </p:blipFill>
        <p:spPr>
          <a:xfrm rot="549600">
            <a:off x="1311576" y="2590565"/>
            <a:ext cx="5566213" cy="2375219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pic>
        <p:nvPicPr>
          <p:cNvPr id="66" name="Picture 65"/>
          <p:cNvPicPr/>
          <p:nvPr/>
        </p:nvPicPr>
        <p:blipFill rotWithShape="1">
          <a:blip r:embed="rId2"/>
          <a:srcRect l="26583" t="9897" r="1218" b="28964"/>
          <a:stretch/>
        </p:blipFill>
        <p:spPr>
          <a:xfrm rot="549600">
            <a:off x="675933" y="651118"/>
            <a:ext cx="6857942" cy="2926427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sp>
        <p:nvSpPr>
          <p:cNvPr id="67" name="TextShape 1"/>
          <p:cNvSpPr txBox="1"/>
          <p:nvPr/>
        </p:nvSpPr>
        <p:spPr>
          <a:xfrm>
            <a:off x="7723080" y="1895705"/>
            <a:ext cx="2016000" cy="639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AU" sz="1800" b="1" strike="noStrike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Lower frequency
emission</a:t>
            </a:r>
            <a:endParaRPr lang="en-AU" sz="18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7692045" y="5520880"/>
            <a:ext cx="2088000" cy="639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AU" sz="1800" b="1" strike="noStrike" spc="-1">
                <a:solidFill>
                  <a:srgbClr val="9999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Higher frequency
emission</a:t>
            </a:r>
            <a:endParaRPr lang="en-AU" sz="18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69" name="CustomShape 3"/>
          <p:cNvSpPr/>
          <p:nvPr/>
        </p:nvSpPr>
        <p:spPr>
          <a:xfrm>
            <a:off x="8695080" y="2534705"/>
            <a:ext cx="72000" cy="2940913"/>
          </a:xfrm>
          <a:prstGeom prst="rect">
            <a:avLst/>
          </a:prstGeom>
          <a:gradFill>
            <a:gsLst>
              <a:gs pos="0">
                <a:srgbClr val="FF420E"/>
              </a:gs>
              <a:gs pos="100000">
                <a:srgbClr val="9999FF"/>
              </a:gs>
            </a:gsLst>
            <a:lin ang="36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4"/>
          <p:cNvSpPr/>
          <p:nvPr/>
        </p:nvSpPr>
        <p:spPr>
          <a:xfrm>
            <a:off x="580970" y="6336000"/>
            <a:ext cx="7128000" cy="40946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TextShape 5"/>
          <p:cNvSpPr txBox="1"/>
          <p:nvPr/>
        </p:nvSpPr>
        <p:spPr>
          <a:xfrm>
            <a:off x="2868050" y="6753960"/>
            <a:ext cx="2304000" cy="462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A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PULSAR SURFACE</a:t>
            </a:r>
            <a:endParaRPr lang="en-AU" sz="18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2" name="TextShape 5"/>
          <p:cNvSpPr txBox="1"/>
          <p:nvPr/>
        </p:nvSpPr>
        <p:spPr>
          <a:xfrm>
            <a:off x="0" y="4709077"/>
            <a:ext cx="1962455" cy="6939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AU" sz="1800" b="1" strike="noStrike" spc="-1" dirty="0" err="1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Deshpande</a:t>
            </a:r>
            <a:r>
              <a:rPr lang="en-AU" sz="18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&amp; Rankin (2000)</a:t>
            </a:r>
            <a:endParaRPr lang="en-AU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/>
          <p:nvPr/>
        </p:nvPicPr>
        <p:blipFill>
          <a:blip r:embed="rId2"/>
          <a:stretch/>
        </p:blipFill>
        <p:spPr>
          <a:xfrm>
            <a:off x="154440" y="1466280"/>
            <a:ext cx="5902560" cy="5533920"/>
          </a:xfrm>
          <a:prstGeom prst="rect">
            <a:avLst/>
          </a:prstGeom>
          <a:ln>
            <a:noFill/>
          </a:ln>
        </p:spPr>
      </p:pic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PSR J0034-0721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154440" y="1466280"/>
            <a:ext cx="5902560" cy="5533920"/>
          </a:xfrm>
          <a:prstGeom prst="rect">
            <a:avLst/>
          </a:prstGeom>
          <a:ln>
            <a:noFill/>
          </a:ln>
        </p:spPr>
      </p:pic>
      <p:sp>
        <p:nvSpPr>
          <p:cNvPr id="75" name="Line 1"/>
          <p:cNvSpPr/>
          <p:nvPr/>
        </p:nvSpPr>
        <p:spPr>
          <a:xfrm>
            <a:off x="5337000" y="1610280"/>
            <a:ext cx="0" cy="1512000"/>
          </a:xfrm>
          <a:prstGeom prst="line">
            <a:avLst/>
          </a:prstGeom>
          <a:ln w="29160">
            <a:solidFill>
              <a:srgbClr val="0066FF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Line 2"/>
          <p:cNvSpPr/>
          <p:nvPr/>
        </p:nvSpPr>
        <p:spPr>
          <a:xfrm flipH="1">
            <a:off x="5340600" y="3162240"/>
            <a:ext cx="360" cy="1800000"/>
          </a:xfrm>
          <a:prstGeom prst="line">
            <a:avLst/>
          </a:prstGeom>
          <a:ln w="29160">
            <a:solidFill>
              <a:srgbClr val="00CC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TextShape 3"/>
          <p:cNvSpPr txBox="1"/>
          <p:nvPr/>
        </p:nvSpPr>
        <p:spPr>
          <a:xfrm>
            <a:off x="6381000" y="1934280"/>
            <a:ext cx="146700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AU" sz="2400" b="0" strike="noStrike" spc="-1">
                <a:solidFill>
                  <a:srgbClr val="3399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“Slower” rotation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78" name="TextShape 4"/>
          <p:cNvSpPr txBox="1"/>
          <p:nvPr/>
        </p:nvSpPr>
        <p:spPr>
          <a:xfrm>
            <a:off x="6417000" y="3626280"/>
            <a:ext cx="1368000" cy="82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AU" sz="2400" b="0" strike="noStrike" spc="-1">
                <a:solidFill>
                  <a:srgbClr val="00CC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“Faster” rotation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79" name="Line 5"/>
          <p:cNvSpPr/>
          <p:nvPr/>
        </p:nvSpPr>
        <p:spPr>
          <a:xfrm>
            <a:off x="5340600" y="6006240"/>
            <a:ext cx="0" cy="828000"/>
          </a:xfrm>
          <a:prstGeom prst="line">
            <a:avLst/>
          </a:prstGeom>
          <a:ln w="29160">
            <a:solidFill>
              <a:srgbClr val="00CC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TextShape 6"/>
          <p:cNvSpPr txBox="1"/>
          <p:nvPr/>
        </p:nvSpPr>
        <p:spPr>
          <a:xfrm>
            <a:off x="6120000" y="5112000"/>
            <a:ext cx="2376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A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Null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(pulsar “switches off”)</a:t>
            </a:r>
            <a:endParaRPr lang="en-AU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81" name="TextShape 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AU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PSR J0034-0721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</TotalTime>
  <Words>112</Words>
  <Application>Microsoft Macintosh PowerPoint</Application>
  <PresentationFormat>Custom</PresentationFormat>
  <Paragraphs>45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Steven Tremblay</cp:lastModifiedBy>
  <cp:revision>115</cp:revision>
  <dcterms:created xsi:type="dcterms:W3CDTF">2016-12-03T15:02:31Z</dcterms:created>
  <dcterms:modified xsi:type="dcterms:W3CDTF">2016-12-08T19:18:39Z</dcterms:modified>
  <dc:language>en-AU</dc:language>
</cp:coreProperties>
</file>